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95" r:id="rId2"/>
    <p:sldId id="438" r:id="rId3"/>
    <p:sldId id="439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d in Venenig (2022.01.19)" id="{B91FA917-B3F3-4DAF-AC66-986133CDEA4C}">
          <p14:sldIdLst>
            <p14:sldId id="395"/>
            <p14:sldId id="438"/>
            <p14:sldId id="439"/>
          </p14:sldIdLst>
        </p14:section>
        <p14:section name="Default Section" id="{D44BD23D-B0B8-9E4C-AFE7-704CFFB644F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E1A51B9-BD90-EE4D-4A12-7F611171F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8" y="643466"/>
            <a:ext cx="4206153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92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darstellend enthält.&#10;&#10;Automatisch generierte Beschreibung">
            <a:extLst>
              <a:ext uri="{FF2B5EF4-FFF2-40B4-BE49-F238E27FC236}">
                <a16:creationId xmlns:a16="http://schemas.microsoft.com/office/drawing/2014/main" id="{E53B61F1-989C-0EE9-95E1-47E94BDEC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59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3" name="Grafik 2" descr="Ein Bild, das Mann, stehend enthält.&#10;&#10;Automatisch generierte Beschreibung">
            <a:extLst>
              <a:ext uri="{FF2B5EF4-FFF2-40B4-BE49-F238E27FC236}">
                <a16:creationId xmlns:a16="http://schemas.microsoft.com/office/drawing/2014/main" id="{E0FC9140-75C5-5B88-1F4E-59621914D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r="-1" b="-1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5969DF0-113B-D164-FDCB-AB84FEB588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5" r="20310" b="2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4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tehend, darstellend enthält.&#10;&#10;Automatisch generierte Beschreibung">
            <a:extLst>
              <a:ext uri="{FF2B5EF4-FFF2-40B4-BE49-F238E27FC236}">
                <a16:creationId xmlns:a16="http://schemas.microsoft.com/office/drawing/2014/main" id="{FC446B16-5B4F-3371-579E-102B39585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59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3" name="Grafik 2" descr="Ein Bild, das Person, darstellend enthält.&#10;&#10;Automatisch generierte Beschreibung">
            <a:extLst>
              <a:ext uri="{FF2B5EF4-FFF2-40B4-BE49-F238E27FC236}">
                <a16:creationId xmlns:a16="http://schemas.microsoft.com/office/drawing/2014/main" id="{43CE0711-BF79-D7A6-1FC8-2A0410FDD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350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5" name="Grafik 4" descr="Ein Bild, das Person, Frau enthält.&#10;&#10;Automatisch generierte Beschreibung">
            <a:extLst>
              <a:ext uri="{FF2B5EF4-FFF2-40B4-BE49-F238E27FC236}">
                <a16:creationId xmlns:a16="http://schemas.microsoft.com/office/drawing/2014/main" id="{B5C6EA68-799D-12A4-9483-C183D8FD67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7" r="30149" b="2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14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2023-11-10T14:22:13Z</dcterms:modified>
</cp:coreProperties>
</file>